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52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96A4-E0D4-4B4D-9853-545925CAED56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73EFF-1482-482D-886D-3243B0B0B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96A4-E0D4-4B4D-9853-545925CAED56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73EFF-1482-482D-886D-3243B0B0B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96A4-E0D4-4B4D-9853-545925CAED56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73EFF-1482-482D-886D-3243B0B0B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96A4-E0D4-4B4D-9853-545925CAED56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73EFF-1482-482D-886D-3243B0B0B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96A4-E0D4-4B4D-9853-545925CAED56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73EFF-1482-482D-886D-3243B0B0B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96A4-E0D4-4B4D-9853-545925CAED56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73EFF-1482-482D-886D-3243B0B0B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96A4-E0D4-4B4D-9853-545925CAED56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73EFF-1482-482D-886D-3243B0B0B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96A4-E0D4-4B4D-9853-545925CAED56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73EFF-1482-482D-886D-3243B0B0B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96A4-E0D4-4B4D-9853-545925CAED56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73EFF-1482-482D-886D-3243B0B0B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96A4-E0D4-4B4D-9853-545925CAED56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73EFF-1482-482D-886D-3243B0B0B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96A4-E0D4-4B4D-9853-545925CAED56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73EFF-1482-482D-886D-3243B0B0B3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796A4-E0D4-4B4D-9853-545925CAED56}" type="datetimeFigureOut">
              <a:rPr lang="en-US" smtClean="0"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73EFF-1482-482D-886D-3243B0B0B3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luezonev10-0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" y="0"/>
            <a:ext cx="914298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luezonev5-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" y="0"/>
            <a:ext cx="914298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3966" y="1269003"/>
            <a:ext cx="5544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Khẩu</a:t>
            </a:r>
            <a:r>
              <a:rPr lang="en-US" b="1" dirty="0" smtClean="0"/>
              <a:t> </a:t>
            </a:r>
            <a:r>
              <a:rPr lang="en-US" b="1" dirty="0" err="1" smtClean="0"/>
              <a:t>trang</a:t>
            </a:r>
            <a:r>
              <a:rPr lang="en-US" b="1" dirty="0" smtClean="0"/>
              <a:t> </a:t>
            </a:r>
            <a:r>
              <a:rPr lang="en-US" b="1" dirty="0" err="1" smtClean="0"/>
              <a:t>điện</a:t>
            </a:r>
            <a:r>
              <a:rPr lang="en-US" b="1" dirty="0" smtClean="0"/>
              <a:t> </a:t>
            </a:r>
            <a:r>
              <a:rPr lang="en-US" b="1" dirty="0" err="1" smtClean="0"/>
              <a:t>tử</a:t>
            </a:r>
            <a:r>
              <a:rPr lang="en-US" b="1" dirty="0" smtClean="0"/>
              <a:t> </a:t>
            </a:r>
            <a:r>
              <a:rPr lang="en-US" b="1" dirty="0" err="1" smtClean="0"/>
              <a:t>Bluezone</a:t>
            </a:r>
            <a:endParaRPr lang="en-US" b="1" dirty="0" smtClean="0"/>
          </a:p>
          <a:p>
            <a:r>
              <a:rPr lang="en-US" b="1" dirty="0" err="1" smtClean="0"/>
              <a:t>Bảo</a:t>
            </a:r>
            <a:r>
              <a:rPr lang="en-US" b="1" dirty="0" smtClean="0"/>
              <a:t> </a:t>
            </a:r>
            <a:r>
              <a:rPr lang="en-US" b="1" dirty="0" err="1" smtClean="0"/>
              <a:t>vệ</a:t>
            </a:r>
            <a:r>
              <a:rPr lang="en-US" b="1" dirty="0" smtClean="0"/>
              <a:t> </a:t>
            </a:r>
            <a:r>
              <a:rPr lang="en-US" b="1" dirty="0" err="1" smtClean="0"/>
              <a:t>mình</a:t>
            </a:r>
            <a:r>
              <a:rPr lang="en-US" b="1" dirty="0" smtClean="0"/>
              <a:t>, </a:t>
            </a:r>
            <a:r>
              <a:rPr lang="en-US" b="1" dirty="0" err="1" smtClean="0"/>
              <a:t>bảo</a:t>
            </a:r>
            <a:r>
              <a:rPr lang="en-US" b="1" dirty="0" smtClean="0"/>
              <a:t> </a:t>
            </a:r>
            <a:r>
              <a:rPr lang="en-US" b="1" dirty="0" err="1" smtClean="0"/>
              <a:t>vệ</a:t>
            </a:r>
            <a:r>
              <a:rPr lang="en-US" b="1" dirty="0" smtClean="0"/>
              <a:t> </a:t>
            </a:r>
            <a:r>
              <a:rPr lang="en-US" b="1" dirty="0" err="1" smtClean="0"/>
              <a:t>cộng</a:t>
            </a:r>
            <a:r>
              <a:rPr lang="en-US" b="1" dirty="0" smtClean="0"/>
              <a:t> </a:t>
            </a:r>
            <a:r>
              <a:rPr lang="en-US" b="1" dirty="0" err="1" smtClean="0"/>
              <a:t>đồng</a:t>
            </a:r>
            <a:endParaRPr lang="en-US" b="1" dirty="0" smtClean="0"/>
          </a:p>
        </p:txBody>
      </p:sp>
      <p:pic>
        <p:nvPicPr>
          <p:cNvPr id="7" name="Picture 2" descr="https://scontent.fhan2-4.fna.fbcdn.net/v/t1.15752-9/s1080x2048/94027423_852451638594920_5125675715496247296_n.png?_nc_cat=108&amp;_nc_sid=b96e70&amp;_nc_ohc=Hjsc1XeYoMEAX9F03Ro&amp;_nc_ht=scontent.fhan2-4.fna&amp;oh=a0d3c2a841c6ae02c2cf381e70e58a74&amp;oe=5EC8D1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7128" y="1107083"/>
            <a:ext cx="1853304" cy="37066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3966" y="1911945"/>
            <a:ext cx="5572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dirty="0" smtClean="0"/>
              <a:t>Bluezone là ứng dụng bảo vệ cộng đồng trước đại dịch C</a:t>
            </a:r>
            <a:r>
              <a:rPr lang="en-US" dirty="0" smtClean="0"/>
              <a:t>OVID-</a:t>
            </a:r>
            <a:r>
              <a:rPr lang="vi-VN" dirty="0" smtClean="0"/>
              <a:t>19, góp phần đưa mọi người trở về cuộc sống bình thường mới.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luezonev5-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" y="0"/>
            <a:ext cx="9142985" cy="6858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15776" y="1179091"/>
            <a:ext cx="5544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 </a:t>
            </a:r>
            <a:r>
              <a:rPr lang="en-US" b="1" dirty="0" err="1" smtClean="0"/>
              <a:t>Trang</a:t>
            </a:r>
            <a:r>
              <a:rPr lang="en-US" b="1" dirty="0" smtClean="0"/>
              <a:t> </a:t>
            </a:r>
            <a:r>
              <a:rPr lang="en-US" b="1" dirty="0" err="1" smtClean="0"/>
              <a:t>chủ</a:t>
            </a:r>
            <a:r>
              <a:rPr lang="en-US" b="1" dirty="0" smtClean="0"/>
              <a:t>:</a:t>
            </a:r>
          </a:p>
        </p:txBody>
      </p:sp>
      <p:pic>
        <p:nvPicPr>
          <p:cNvPr id="20" name="Picture 2" descr="https://scontent.fhan2-4.fna.fbcdn.net/v/t1.15752-9/s1080x2048/94027423_852451638594920_5125675715496247296_n.png?_nc_cat=108&amp;_nc_sid=b96e70&amp;_nc_ohc=Hjsc1XeYoMEAX9F03Ro&amp;_nc_ht=scontent.fhan2-4.fna&amp;oh=a0d3c2a841c6ae02c2cf381e70e58a74&amp;oe=5EC8D1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1904" y="1107083"/>
            <a:ext cx="1853304" cy="3706608"/>
          </a:xfrm>
          <a:prstGeom prst="rect">
            <a:avLst/>
          </a:prstGeom>
          <a:noFill/>
        </p:spPr>
      </p:pic>
      <p:sp>
        <p:nvSpPr>
          <p:cNvPr id="21" name="Oval 20"/>
          <p:cNvSpPr/>
          <p:nvPr/>
        </p:nvSpPr>
        <p:spPr>
          <a:xfrm>
            <a:off x="6816218" y="2906713"/>
            <a:ext cx="571504" cy="5754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587216" y="2906713"/>
            <a:ext cx="642942" cy="5715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6816218" y="3692531"/>
            <a:ext cx="1428760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816218" y="4049721"/>
            <a:ext cx="1428760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459028" y="304958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316416" y="304958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30466" y="369253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316416" y="4049721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5776" y="1539131"/>
            <a:ext cx="525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/>
              <a:t> </a:t>
            </a:r>
            <a:r>
              <a:rPr lang="en-US" dirty="0" smtClean="0"/>
              <a:t>1</a:t>
            </a:r>
            <a:r>
              <a:rPr lang="en-US" b="1" dirty="0" smtClean="0"/>
              <a:t>. </a:t>
            </a:r>
            <a:r>
              <a:rPr lang="en-US" b="1" dirty="0" err="1" smtClean="0"/>
              <a:t>Bluezoner</a:t>
            </a:r>
            <a:r>
              <a:rPr lang="en-US" b="1" dirty="0" smtClean="0"/>
              <a:t> </a:t>
            </a:r>
            <a:r>
              <a:rPr lang="en-US" b="1" dirty="0" err="1" smtClean="0"/>
              <a:t>quanh</a:t>
            </a:r>
            <a:r>
              <a:rPr lang="en-US" b="1" dirty="0" smtClean="0"/>
              <a:t> </a:t>
            </a:r>
            <a:r>
              <a:rPr lang="en-US" b="1" dirty="0" err="1" smtClean="0"/>
              <a:t>bạn</a:t>
            </a:r>
            <a:r>
              <a:rPr lang="en-US" dirty="0" smtClean="0"/>
              <a:t>: </a:t>
            </a:r>
            <a:r>
              <a:rPr lang="en-US" dirty="0" err="1" smtClean="0"/>
              <a:t>Số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Bluezone</a:t>
            </a:r>
            <a:r>
              <a:rPr lang="en-US" dirty="0" smtClean="0"/>
              <a:t> </a:t>
            </a:r>
            <a:r>
              <a:rPr lang="en-US" dirty="0" err="1" smtClean="0"/>
              <a:t>đang</a:t>
            </a:r>
            <a:r>
              <a:rPr lang="en-US" dirty="0" smtClean="0"/>
              <a:t> ở </a:t>
            </a:r>
            <a:r>
              <a:rPr lang="en-US" dirty="0" err="1" smtClean="0"/>
              <a:t>xung</a:t>
            </a:r>
            <a:r>
              <a:rPr lang="en-US" dirty="0" smtClean="0"/>
              <a:t> </a:t>
            </a:r>
            <a:r>
              <a:rPr lang="en-US" dirty="0" err="1" smtClean="0"/>
              <a:t>quanh</a:t>
            </a:r>
            <a:r>
              <a:rPr lang="en-US" dirty="0" smtClean="0"/>
              <a:t> </a:t>
            </a:r>
            <a:r>
              <a:rPr lang="en-US" dirty="0" err="1" smtClean="0"/>
              <a:t>bạn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53966" y="2187773"/>
            <a:ext cx="5256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2. </a:t>
            </a:r>
            <a:r>
              <a:rPr lang="en-US" b="1" dirty="0" err="1" smtClean="0"/>
              <a:t>Cộng</a:t>
            </a:r>
            <a:r>
              <a:rPr lang="en-US" b="1" dirty="0" smtClean="0"/>
              <a:t> </a:t>
            </a:r>
            <a:r>
              <a:rPr lang="en-US" b="1" dirty="0" err="1" smtClean="0"/>
              <a:t>đồng</a:t>
            </a:r>
            <a:r>
              <a:rPr lang="en-US" b="1" dirty="0" smtClean="0"/>
              <a:t> </a:t>
            </a:r>
            <a:r>
              <a:rPr lang="en-US" b="1" dirty="0" err="1" smtClean="0"/>
              <a:t>Bluezoner</a:t>
            </a:r>
            <a:r>
              <a:rPr lang="en-US" dirty="0" smtClean="0"/>
              <a:t>: </a:t>
            </a:r>
            <a:r>
              <a:rPr lang="en-US" dirty="0" err="1" smtClean="0"/>
              <a:t>Tổng</a:t>
            </a:r>
            <a:r>
              <a:rPr lang="en-US" dirty="0" smtClean="0"/>
              <a:t> </a:t>
            </a:r>
            <a:r>
              <a:rPr lang="en-US" dirty="0" err="1" smtClean="0"/>
              <a:t>số</a:t>
            </a:r>
            <a:r>
              <a:rPr lang="en-US" dirty="0" smtClean="0"/>
              <a:t> </a:t>
            </a:r>
            <a:r>
              <a:rPr lang="en-US" dirty="0" err="1" smtClean="0"/>
              <a:t>lượng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Bluezone</a:t>
            </a:r>
            <a:r>
              <a:rPr lang="en-US" dirty="0" smtClean="0"/>
              <a:t>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3966" y="2835275"/>
            <a:ext cx="5256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3. </a:t>
            </a:r>
            <a:r>
              <a:rPr lang="en-US" b="1" dirty="0" err="1" smtClean="0"/>
              <a:t>Quét</a:t>
            </a:r>
            <a:r>
              <a:rPr lang="en-US" b="1" dirty="0" smtClean="0"/>
              <a:t> </a:t>
            </a:r>
            <a:r>
              <a:rPr lang="en-US" b="1" dirty="0" err="1" smtClean="0"/>
              <a:t>xung</a:t>
            </a:r>
            <a:r>
              <a:rPr lang="en-US" b="1" dirty="0" smtClean="0"/>
              <a:t> </a:t>
            </a:r>
            <a:r>
              <a:rPr lang="en-US" b="1" dirty="0" err="1" smtClean="0"/>
              <a:t>quanh</a:t>
            </a:r>
            <a:r>
              <a:rPr lang="en-US" dirty="0" smtClean="0"/>
              <a:t>: </a:t>
            </a:r>
            <a:r>
              <a:rPr lang="en-US" dirty="0" err="1" smtClean="0"/>
              <a:t>Bấm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 </a:t>
            </a:r>
            <a:r>
              <a:rPr lang="en-US" dirty="0" err="1" smtClean="0"/>
              <a:t>đây</a:t>
            </a:r>
            <a:r>
              <a:rPr lang="en-US" dirty="0" smtClean="0"/>
              <a:t> </a:t>
            </a:r>
            <a:r>
              <a:rPr lang="en-US" dirty="0" err="1" smtClean="0"/>
              <a:t>Bluezone</a:t>
            </a:r>
            <a:r>
              <a:rPr lang="en-US" dirty="0" smtClean="0"/>
              <a:t> </a:t>
            </a:r>
            <a:r>
              <a:rPr lang="en-US" dirty="0" err="1" smtClean="0"/>
              <a:t>sẽ</a:t>
            </a:r>
            <a:r>
              <a:rPr lang="en-US" dirty="0" smtClean="0"/>
              <a:t> </a:t>
            </a:r>
            <a:r>
              <a:rPr lang="en-US" dirty="0" err="1" smtClean="0"/>
              <a:t>quét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thiết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xung</a:t>
            </a:r>
            <a:r>
              <a:rPr lang="en-US" dirty="0" smtClean="0"/>
              <a:t> </a:t>
            </a:r>
            <a:r>
              <a:rPr lang="en-US" dirty="0" err="1" smtClean="0"/>
              <a:t>quanh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hiển</a:t>
            </a:r>
            <a:r>
              <a:rPr lang="en-US" dirty="0" smtClean="0"/>
              <a:t> </a:t>
            </a:r>
            <a:r>
              <a:rPr lang="en-US" dirty="0" err="1" smtClean="0"/>
              <a:t>thị</a:t>
            </a:r>
            <a:r>
              <a:rPr lang="en-US" dirty="0" smtClean="0"/>
              <a:t> </a:t>
            </a:r>
            <a:r>
              <a:rPr lang="en-US" dirty="0" err="1" smtClean="0"/>
              <a:t>danh</a:t>
            </a:r>
            <a:r>
              <a:rPr lang="en-US" dirty="0" smtClean="0"/>
              <a:t> </a:t>
            </a:r>
            <a:r>
              <a:rPr lang="en-US" dirty="0" err="1" smtClean="0"/>
              <a:t>sách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bluezone</a:t>
            </a:r>
            <a:r>
              <a:rPr lang="en-US" dirty="0" smtClean="0"/>
              <a:t>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những</a:t>
            </a:r>
            <a:r>
              <a:rPr lang="en-US" dirty="0" smtClean="0"/>
              <a:t> </a:t>
            </a:r>
            <a:r>
              <a:rPr lang="en-US" dirty="0" err="1" smtClean="0"/>
              <a:t>người</a:t>
            </a:r>
            <a:r>
              <a:rPr lang="en-US" dirty="0" smtClean="0"/>
              <a:t> </a:t>
            </a:r>
            <a:r>
              <a:rPr lang="en-US" dirty="0" err="1" smtClean="0"/>
              <a:t>đang</a:t>
            </a:r>
            <a:r>
              <a:rPr lang="en-US" dirty="0" smtClean="0"/>
              <a:t> ở </a:t>
            </a:r>
            <a:r>
              <a:rPr lang="en-US" dirty="0" err="1" smtClean="0"/>
              <a:t>xung</a:t>
            </a:r>
            <a:r>
              <a:rPr lang="en-US" dirty="0" smtClean="0"/>
              <a:t> </a:t>
            </a:r>
            <a:r>
              <a:rPr lang="en-US" dirty="0" err="1" smtClean="0"/>
              <a:t>quanh</a:t>
            </a:r>
            <a:r>
              <a:rPr lang="en-US" dirty="0" smtClean="0"/>
              <a:t> </a:t>
            </a:r>
            <a:r>
              <a:rPr lang="en-US" dirty="0" err="1" smtClean="0"/>
              <a:t>bạn</a:t>
            </a:r>
            <a:r>
              <a:rPr lang="en-US" dirty="0" smtClean="0"/>
              <a:t>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3966" y="4049721"/>
            <a:ext cx="5256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4. </a:t>
            </a:r>
            <a:r>
              <a:rPr lang="en-US" b="1" dirty="0" err="1" smtClean="0"/>
              <a:t>Lịch</a:t>
            </a:r>
            <a:r>
              <a:rPr lang="en-US" b="1" dirty="0" smtClean="0"/>
              <a:t> </a:t>
            </a:r>
            <a:r>
              <a:rPr lang="en-US" b="1" dirty="0" err="1" smtClean="0"/>
              <a:t>sử</a:t>
            </a:r>
            <a:r>
              <a:rPr lang="en-US" b="1" dirty="0" smtClean="0"/>
              <a:t> </a:t>
            </a:r>
            <a:r>
              <a:rPr lang="en-US" b="1" dirty="0" err="1" smtClean="0"/>
              <a:t>tiếp</a:t>
            </a:r>
            <a:r>
              <a:rPr lang="en-US" b="1" dirty="0" smtClean="0"/>
              <a:t> </a:t>
            </a:r>
            <a:r>
              <a:rPr lang="en-US" b="1" dirty="0" err="1" smtClean="0"/>
              <a:t>xúc</a:t>
            </a:r>
            <a:r>
              <a:rPr lang="en-US" dirty="0" smtClean="0"/>
              <a:t>: </a:t>
            </a:r>
            <a:r>
              <a:rPr lang="en-US" dirty="0" err="1" smtClean="0"/>
              <a:t>Bấm</a:t>
            </a:r>
            <a:r>
              <a:rPr lang="en-US" dirty="0" smtClean="0"/>
              <a:t> </a:t>
            </a:r>
            <a:r>
              <a:rPr lang="en-US" dirty="0" err="1" smtClean="0"/>
              <a:t>vào</a:t>
            </a:r>
            <a:r>
              <a:rPr lang="en-US" dirty="0" smtClean="0"/>
              <a:t> </a:t>
            </a:r>
            <a:r>
              <a:rPr lang="en-US" dirty="0" err="1" smtClean="0"/>
              <a:t>đây</a:t>
            </a:r>
            <a:r>
              <a:rPr lang="en-US" dirty="0" smtClean="0"/>
              <a:t>, </a:t>
            </a:r>
            <a:r>
              <a:rPr lang="en-US" dirty="0" err="1" smtClean="0"/>
              <a:t>Bluezone</a:t>
            </a:r>
            <a:r>
              <a:rPr lang="en-US" dirty="0" smtClean="0"/>
              <a:t> </a:t>
            </a:r>
            <a:r>
              <a:rPr lang="en-US" dirty="0" err="1" smtClean="0"/>
              <a:t>sẽ</a:t>
            </a:r>
            <a:r>
              <a:rPr lang="en-US" dirty="0" smtClean="0"/>
              <a:t> </a:t>
            </a:r>
            <a:r>
              <a:rPr lang="en-US" dirty="0" err="1" smtClean="0"/>
              <a:t>thống</a:t>
            </a:r>
            <a:r>
              <a:rPr lang="en-US" dirty="0" smtClean="0"/>
              <a:t> </a:t>
            </a:r>
            <a:r>
              <a:rPr lang="en-US" dirty="0" err="1" smtClean="0"/>
              <a:t>kê</a:t>
            </a:r>
            <a:r>
              <a:rPr lang="en-US" dirty="0" smtClean="0"/>
              <a:t> </a:t>
            </a:r>
            <a:r>
              <a:rPr lang="en-US" dirty="0" err="1" smtClean="0"/>
              <a:t>lịch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xúc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bạn</a:t>
            </a:r>
            <a:r>
              <a:rPr lang="en-US" dirty="0" smtClean="0"/>
              <a:t> </a:t>
            </a:r>
            <a:r>
              <a:rPr lang="en-US" dirty="0" err="1" smtClean="0"/>
              <a:t>từ</a:t>
            </a:r>
            <a:r>
              <a:rPr lang="en-US" dirty="0" smtClean="0"/>
              <a:t> </a:t>
            </a:r>
            <a:r>
              <a:rPr lang="en-US" dirty="0" err="1" smtClean="0"/>
              <a:t>khi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Bluezone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luezonev5-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" y="0"/>
            <a:ext cx="9142985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57190" y="1477953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Quét</a:t>
            </a:r>
            <a:r>
              <a:rPr lang="en-US" b="1" dirty="0" smtClean="0"/>
              <a:t> </a:t>
            </a:r>
            <a:r>
              <a:rPr lang="en-US" b="1" dirty="0" err="1" smtClean="0"/>
              <a:t>xung</a:t>
            </a:r>
            <a:r>
              <a:rPr lang="en-US" b="1" dirty="0" smtClean="0"/>
              <a:t> </a:t>
            </a:r>
            <a:r>
              <a:rPr lang="en-US" b="1" dirty="0" err="1" smtClean="0"/>
              <a:t>quanh</a:t>
            </a:r>
            <a:r>
              <a:rPr lang="en-US" b="1" dirty="0" smtClean="0"/>
              <a:t>:</a:t>
            </a:r>
            <a:endParaRPr lang="en-US" b="1" dirty="0"/>
          </a:p>
        </p:txBody>
      </p:sp>
      <p:pic>
        <p:nvPicPr>
          <p:cNvPr id="6" name="Picture 5" descr="94030665_615297569199892_7663559173304483840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573" y="1120763"/>
            <a:ext cx="1953423" cy="39068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92418" y="1763705"/>
            <a:ext cx="31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35558" y="169226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06732" y="2406647"/>
            <a:ext cx="2000264" cy="10001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435426" y="29067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06732" y="3478217"/>
            <a:ext cx="2000264" cy="12144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040708" y="426403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90" y="1835143"/>
            <a:ext cx="5040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 smtClean="0"/>
              <a:t>1. </a:t>
            </a:r>
            <a:r>
              <a:rPr lang="vi-VN" b="1" dirty="0" smtClean="0"/>
              <a:t>Xung quanh bạn: </a:t>
            </a:r>
            <a:r>
              <a:rPr lang="vi-VN" dirty="0" smtClean="0"/>
              <a:t>Số người đang ở xung quanh bạn tại thời điểm thời điểm hiện tại.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7190" y="2478085"/>
            <a:ext cx="4968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 smtClean="0"/>
              <a:t>2. </a:t>
            </a:r>
            <a:r>
              <a:rPr lang="vi-VN" b="1" dirty="0" smtClean="0"/>
              <a:t>Bluezoner: </a:t>
            </a:r>
            <a:r>
              <a:rPr lang="vi-VN" dirty="0" smtClean="0"/>
              <a:t>Số người sử dụng Bluezone ở xung quanh bạn tại thời điểm hiện tại.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57190" y="3121027"/>
            <a:ext cx="4968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 smtClean="0"/>
              <a:t>3</a:t>
            </a:r>
            <a:r>
              <a:rPr lang="en-US" b="1" dirty="0" smtClean="0"/>
              <a:t>.</a:t>
            </a:r>
            <a:r>
              <a:rPr lang="vi-VN" b="1" dirty="0" smtClean="0"/>
              <a:t> Ở gần bạn: </a:t>
            </a:r>
            <a:r>
              <a:rPr lang="vi-VN" dirty="0" smtClean="0"/>
              <a:t>Số người đang ở gần bạn tại thời điểm hiện tại.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57190" y="3763969"/>
            <a:ext cx="4968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 smtClean="0"/>
              <a:t>4</a:t>
            </a:r>
            <a:r>
              <a:rPr lang="en-US" dirty="0" smtClean="0"/>
              <a:t>.</a:t>
            </a:r>
            <a:r>
              <a:rPr lang="vi-VN" b="1" dirty="0" smtClean="0"/>
              <a:t> Ở xung quanh: </a:t>
            </a:r>
            <a:r>
              <a:rPr lang="vi-VN" dirty="0" smtClean="0"/>
              <a:t>Số người ở xung quanh bạn tại thời điểm hiện tại.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6649608" y="1549391"/>
            <a:ext cx="928694" cy="785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578302" y="1549391"/>
            <a:ext cx="785818" cy="7858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/>
      <p:bldP spid="11" grpId="0" animBg="1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luezonev5-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" y="0"/>
            <a:ext cx="9142985" cy="6858000"/>
          </a:xfrm>
          <a:prstGeom prst="rect">
            <a:avLst/>
          </a:prstGeom>
        </p:spPr>
      </p:pic>
      <p:pic>
        <p:nvPicPr>
          <p:cNvPr id="3" name="Picture 2" descr="94030665_615297569199892_7663559173304483840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34457" y="1120763"/>
            <a:ext cx="2000264" cy="4000528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463018" y="1549391"/>
            <a:ext cx="2143140" cy="9286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34390" y="18351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463018" y="2549523"/>
            <a:ext cx="2357454" cy="9286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05828" y="2835275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748770" y="4621225"/>
            <a:ext cx="1571636" cy="28575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20142" y="4621225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90" y="1394373"/>
            <a:ext cx="4897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b="1" dirty="0" smtClean="0"/>
              <a:t>1.Tổng tiếp xúc:</a:t>
            </a:r>
            <a:endParaRPr lang="vi-VN" dirty="0" smtClean="0"/>
          </a:p>
          <a:p>
            <a:r>
              <a:rPr lang="vi-VN" dirty="0" smtClean="0"/>
              <a:t>+ </a:t>
            </a:r>
            <a:r>
              <a:rPr lang="vi-VN" b="1" dirty="0" smtClean="0"/>
              <a:t>Người</a:t>
            </a:r>
            <a:r>
              <a:rPr lang="vi-VN" dirty="0" smtClean="0"/>
              <a:t>: Số người bạn đã tiếp xúc tại ngày bạn chọn</a:t>
            </a:r>
            <a:r>
              <a:rPr lang="en-US" dirty="0" smtClean="0"/>
              <a:t>.</a:t>
            </a:r>
            <a:endParaRPr lang="vi-VN" dirty="0" smtClean="0"/>
          </a:p>
          <a:p>
            <a:r>
              <a:rPr lang="vi-VN" dirty="0" smtClean="0"/>
              <a:t>+ </a:t>
            </a:r>
            <a:r>
              <a:rPr lang="vi-VN" b="1" dirty="0" smtClean="0"/>
              <a:t>Bluezoner</a:t>
            </a:r>
            <a:r>
              <a:rPr lang="vi-VN" dirty="0" smtClean="0"/>
              <a:t>: Số người sử dụng Bluezone trong tổng số người mà bạn đã tiếp xúc tại ngày bạn chọn</a:t>
            </a:r>
            <a:r>
              <a:rPr lang="en-US" dirty="0" smtClean="0"/>
              <a:t>.</a:t>
            </a:r>
            <a:endParaRPr lang="vi-VN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57190" y="3180323"/>
            <a:ext cx="4897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b="1" dirty="0" smtClean="0"/>
              <a:t>2.Tiếp xúc gần:</a:t>
            </a:r>
            <a:endParaRPr lang="vi-VN" dirty="0" smtClean="0"/>
          </a:p>
          <a:p>
            <a:r>
              <a:rPr lang="vi-VN" b="1" dirty="0" smtClean="0"/>
              <a:t>+ Người: </a:t>
            </a:r>
            <a:r>
              <a:rPr lang="vi-VN" dirty="0" smtClean="0"/>
              <a:t>Số người bạn đã tiếp</a:t>
            </a:r>
            <a:r>
              <a:rPr lang="en-US" dirty="0" smtClean="0"/>
              <a:t> </a:t>
            </a:r>
            <a:r>
              <a:rPr lang="en-US" dirty="0" err="1" smtClean="0"/>
              <a:t>xúc</a:t>
            </a:r>
            <a:r>
              <a:rPr lang="vi-VN" dirty="0" smtClean="0"/>
              <a:t> gần tại ngày bạn chọn</a:t>
            </a:r>
            <a:r>
              <a:rPr lang="en-US" dirty="0" smtClean="0"/>
              <a:t>.</a:t>
            </a:r>
            <a:endParaRPr lang="vi-VN" dirty="0" smtClean="0"/>
          </a:p>
          <a:p>
            <a:r>
              <a:rPr lang="vi-VN" b="1" dirty="0" smtClean="0"/>
              <a:t>+ Bluezoner: </a:t>
            </a:r>
            <a:r>
              <a:rPr lang="vi-VN" dirty="0" smtClean="0"/>
              <a:t>Số người sử dụng Bluezone trong tổng số người bạn đã tiếp xúc gần tại ngày bạn chọn</a:t>
            </a:r>
            <a:r>
              <a:rPr lang="en-US" dirty="0" smtClean="0"/>
              <a:t>.</a:t>
            </a:r>
            <a:endParaRPr lang="vi-VN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57190" y="4966273"/>
            <a:ext cx="4468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</a:t>
            </a:r>
            <a:r>
              <a:rPr lang="en-US" dirty="0" err="1" smtClean="0"/>
              <a:t>Chọn</a:t>
            </a:r>
            <a:r>
              <a:rPr lang="en-US" dirty="0" smtClean="0"/>
              <a:t> </a:t>
            </a:r>
            <a:r>
              <a:rPr lang="en-US" dirty="0" err="1" smtClean="0"/>
              <a:t>ngày</a:t>
            </a:r>
            <a:r>
              <a:rPr lang="en-US" dirty="0" smtClean="0"/>
              <a:t> </a:t>
            </a:r>
            <a:r>
              <a:rPr lang="en-US" dirty="0" err="1" smtClean="0"/>
              <a:t>xem</a:t>
            </a:r>
            <a:r>
              <a:rPr lang="en-US" dirty="0" smtClean="0"/>
              <a:t> </a:t>
            </a:r>
            <a:r>
              <a:rPr lang="en-US" dirty="0" err="1" smtClean="0"/>
              <a:t>lịch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</a:t>
            </a:r>
            <a:r>
              <a:rPr lang="en-US" dirty="0" err="1" smtClean="0"/>
              <a:t>tiếp</a:t>
            </a:r>
            <a:r>
              <a:rPr lang="en-US" dirty="0" smtClean="0"/>
              <a:t> </a:t>
            </a:r>
            <a:r>
              <a:rPr lang="en-US" dirty="0" err="1" smtClean="0"/>
              <a:t>xúc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9792" y="963067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Lịch</a:t>
            </a:r>
            <a:r>
              <a:rPr lang="en-US" b="1" dirty="0" smtClean="0"/>
              <a:t> </a:t>
            </a:r>
            <a:r>
              <a:rPr lang="en-US" b="1" dirty="0" err="1" smtClean="0"/>
              <a:t>sử</a:t>
            </a:r>
            <a:r>
              <a:rPr lang="en-US" b="1" dirty="0" smtClean="0"/>
              <a:t> </a:t>
            </a:r>
            <a:r>
              <a:rPr lang="en-US" b="1" dirty="0" err="1" smtClean="0"/>
              <a:t>tiếp</a:t>
            </a:r>
            <a:r>
              <a:rPr lang="en-US" b="1" dirty="0" smtClean="0"/>
              <a:t> </a:t>
            </a:r>
            <a:r>
              <a:rPr lang="en-US" b="1" dirty="0" err="1" smtClean="0"/>
              <a:t>xúc</a:t>
            </a:r>
            <a:r>
              <a:rPr lang="en-US" b="1" dirty="0" smtClean="0"/>
              <a:t>: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 animBg="1"/>
      <p:bldP spid="8" grpId="0"/>
      <p:bldP spid="9" grpId="0" animBg="1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luezonev5-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" y="0"/>
            <a:ext cx="9142985" cy="6858000"/>
          </a:xfrm>
          <a:prstGeom prst="rect">
            <a:avLst/>
          </a:prstGeom>
        </p:spPr>
      </p:pic>
      <p:pic>
        <p:nvPicPr>
          <p:cNvPr id="3" name="Picture 2" descr="94030665_615297569199892_7663559173304483840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1297" y="977887"/>
            <a:ext cx="2239175" cy="44783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90" y="2420764"/>
            <a:ext cx="4968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b="1" dirty="0" smtClean="0"/>
              <a:t>Mời: </a:t>
            </a:r>
          </a:p>
          <a:p>
            <a:r>
              <a:rPr lang="vi-VN" dirty="0" smtClean="0"/>
              <a:t>Mời bạn bè, người thân sử dụng ứng dụng Bluezone bằng cách bấm vào nút chia sẻ ứng dụng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luezonev5-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" y="0"/>
            <a:ext cx="9142985" cy="6858000"/>
          </a:xfrm>
          <a:prstGeom prst="rect">
            <a:avLst/>
          </a:prstGeom>
        </p:spPr>
      </p:pic>
      <p:pic>
        <p:nvPicPr>
          <p:cNvPr id="3" name="Picture 2" descr="94030665_615297569199892_7663559173304483840_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906449"/>
            <a:ext cx="2274894" cy="45497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90" y="2340573"/>
            <a:ext cx="5254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b="1" dirty="0" smtClean="0"/>
              <a:t>Thông tin: </a:t>
            </a:r>
          </a:p>
          <a:p>
            <a:r>
              <a:rPr lang="vi-VN" dirty="0" smtClean="0"/>
              <a:t>Giới thiệu chi tiết ứng dụng, các câu hỏi thường gặp khi sử dụng Bluezone.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uezonev9-0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" y="0"/>
            <a:ext cx="914298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332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Vũ Tùng</dc:creator>
  <cp:lastModifiedBy>Vũ Tùng</cp:lastModifiedBy>
  <cp:revision>4</cp:revision>
  <dcterms:created xsi:type="dcterms:W3CDTF">2020-04-28T04:34:31Z</dcterms:created>
  <dcterms:modified xsi:type="dcterms:W3CDTF">2020-04-28T05:03:37Z</dcterms:modified>
</cp:coreProperties>
</file>